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FFFFFF"/>
    <a:srgbClr val="D37527"/>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4660"/>
  </p:normalViewPr>
  <p:slideViewPr>
    <p:cSldViewPr>
      <p:cViewPr varScale="1">
        <p:scale>
          <a:sx n="111" d="100"/>
          <a:sy n="111" d="100"/>
        </p:scale>
        <p:origin x="-161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6EFE0C3D-9191-4289-9712-68CC8676D0B2}" type="datetimeFigureOut">
              <a:rPr lang="en-NZ" smtClean="0"/>
              <a:t>28/06/2012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F4C2D1-A123-4876-806C-504447A5F108}" type="slidenum">
              <a:rPr lang="en-NZ" smtClean="0"/>
              <a:t>‹#›</a:t>
            </a:fld>
            <a:endParaRPr lang="en-NZ"/>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FE0C3D-9191-4289-9712-68CC8676D0B2}" type="datetimeFigureOut">
              <a:rPr lang="en-NZ" smtClean="0"/>
              <a:t>28/06/2012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F4C2D1-A123-4876-806C-504447A5F108}"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FE0C3D-9191-4289-9712-68CC8676D0B2}" type="datetimeFigureOut">
              <a:rPr lang="en-NZ" smtClean="0"/>
              <a:t>28/06/2012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F4C2D1-A123-4876-806C-504447A5F108}"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6EFE0C3D-9191-4289-9712-68CC8676D0B2}" type="datetimeFigureOut">
              <a:rPr lang="en-NZ" smtClean="0"/>
              <a:t>28/06/2012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F4C2D1-A123-4876-806C-504447A5F108}" type="slidenum">
              <a:rPr lang="en-NZ" smtClean="0"/>
              <a:t>‹#›</a:t>
            </a:fld>
            <a:endParaRPr lang="en-NZ"/>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FE0C3D-9191-4289-9712-68CC8676D0B2}" type="datetimeFigureOut">
              <a:rPr lang="en-NZ" smtClean="0"/>
              <a:t>28/06/2012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F4C2D1-A123-4876-806C-504447A5F108}"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6EFE0C3D-9191-4289-9712-68CC8676D0B2}" type="datetimeFigureOut">
              <a:rPr lang="en-NZ" smtClean="0"/>
              <a:t>28/06/2012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4F4C2D1-A123-4876-806C-504447A5F108}"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FE0C3D-9191-4289-9712-68CC8676D0B2}" type="datetimeFigureOut">
              <a:rPr lang="en-NZ" smtClean="0"/>
              <a:t>28/06/2012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4F4C2D1-A123-4876-806C-504447A5F108}"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EFE0C3D-9191-4289-9712-68CC8676D0B2}" type="datetimeFigureOut">
              <a:rPr lang="en-NZ" smtClean="0"/>
              <a:t>28/06/2012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4F4C2D1-A123-4876-806C-504447A5F108}"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FE0C3D-9191-4289-9712-68CC8676D0B2}" type="datetimeFigureOut">
              <a:rPr lang="en-NZ" smtClean="0"/>
              <a:t>28/06/2012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4F4C2D1-A123-4876-806C-504447A5F108}"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FE0C3D-9191-4289-9712-68CC8676D0B2}" type="datetimeFigureOut">
              <a:rPr lang="en-NZ" smtClean="0"/>
              <a:t>28/06/2012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4F4C2D1-A123-4876-806C-504447A5F108}"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FE0C3D-9191-4289-9712-68CC8676D0B2}" type="datetimeFigureOut">
              <a:rPr lang="en-NZ" smtClean="0"/>
              <a:t>28/06/2012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4F4C2D1-A123-4876-806C-504447A5F108}"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6EFE0C3D-9191-4289-9712-68CC8676D0B2}" type="datetimeFigureOut">
              <a:rPr lang="en-NZ" smtClean="0"/>
              <a:t>28/06/2012</a:t>
            </a:fld>
            <a:endParaRPr lang="en-NZ"/>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NZ"/>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4F4C2D1-A123-4876-806C-504447A5F108}"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rot="927254">
            <a:off x="582574" y="2840187"/>
            <a:ext cx="7618486" cy="3037461"/>
          </a:xfrm>
        </p:spPr>
        <p:txBody>
          <a:bodyPr>
            <a:normAutofit fontScale="55000" lnSpcReduction="20000"/>
          </a:bodyPr>
          <a:lstStyle/>
          <a:p>
            <a:endParaRPr lang="en-US" sz="4400" dirty="0" smtClean="0">
              <a:solidFill>
                <a:srgbClr val="D37527"/>
              </a:solidFill>
              <a:sym typeface="Wingdings" pitchFamily="2" charset="2"/>
            </a:endParaRPr>
          </a:p>
          <a:p>
            <a:endParaRPr lang="en-US" sz="4400" dirty="0">
              <a:solidFill>
                <a:srgbClr val="D37527"/>
              </a:solidFill>
              <a:sym typeface="Wingdings" pitchFamily="2" charset="2"/>
            </a:endParaRPr>
          </a:p>
          <a:p>
            <a:r>
              <a:rPr lang="en-US" sz="6300" dirty="0" smtClean="0">
                <a:solidFill>
                  <a:srgbClr val="D37527"/>
                </a:solidFill>
                <a:sym typeface="Wingdings" pitchFamily="2" charset="2"/>
              </a:rPr>
              <a:t>RM !</a:t>
            </a:r>
          </a:p>
          <a:p>
            <a:r>
              <a:rPr lang="en-US" sz="3600" dirty="0" smtClean="0">
                <a:solidFill>
                  <a:schemeClr val="tx1"/>
                </a:solidFill>
                <a:latin typeface="Algerian" pitchFamily="82" charset="0"/>
                <a:sym typeface="Wingdings" pitchFamily="2" charset="2"/>
              </a:rPr>
              <a:t>YEAR6</a:t>
            </a:r>
            <a:endParaRPr lang="en-US" sz="3600" dirty="0">
              <a:solidFill>
                <a:schemeClr val="tx1"/>
              </a:solidFill>
              <a:latin typeface="Algerian" pitchFamily="82" charset="0"/>
              <a:sym typeface="Wingdings" pitchFamily="2" charset="2"/>
            </a:endParaRPr>
          </a:p>
          <a:p>
            <a:pPr algn="l"/>
            <a:r>
              <a:rPr lang="en-US" sz="7000" dirty="0" smtClean="0">
                <a:solidFill>
                  <a:srgbClr val="CC0099"/>
                </a:solidFill>
                <a:latin typeface="Algerian" pitchFamily="82" charset="0"/>
              </a:rPr>
              <a:t>2012</a:t>
            </a:r>
            <a:endParaRPr lang="en-US" sz="5100" dirty="0" smtClean="0">
              <a:solidFill>
                <a:srgbClr val="CC0099"/>
              </a:solidFill>
              <a:latin typeface="Algerian" pitchFamily="82" charset="0"/>
            </a:endParaRPr>
          </a:p>
          <a:p>
            <a:pPr algn="r"/>
            <a:r>
              <a:rPr lang="en-US" sz="5100" dirty="0" smtClean="0">
                <a:solidFill>
                  <a:srgbClr val="CC0099"/>
                </a:solidFill>
                <a:latin typeface="Algerian" pitchFamily="82" charset="0"/>
              </a:rPr>
              <a:t>HIGHIGHTS</a:t>
            </a:r>
            <a:endParaRPr lang="en-NZ" sz="5100" dirty="0">
              <a:solidFill>
                <a:srgbClr val="CC0099"/>
              </a:solidFill>
              <a:latin typeface="Algerian" pitchFamily="82" charset="0"/>
            </a:endParaRPr>
          </a:p>
        </p:txBody>
      </p:sp>
      <p:sp>
        <p:nvSpPr>
          <p:cNvPr id="2" name="Title 1"/>
          <p:cNvSpPr>
            <a:spLocks noGrp="1"/>
          </p:cNvSpPr>
          <p:nvPr>
            <p:ph type="ctrTitle"/>
          </p:nvPr>
        </p:nvSpPr>
        <p:spPr>
          <a:xfrm rot="20478581">
            <a:off x="154713" y="-5419"/>
            <a:ext cx="7437916" cy="3570207"/>
          </a:xfrm>
        </p:spPr>
        <p:txBody>
          <a:bodyPr/>
          <a:lstStyle/>
          <a:p>
            <a:r>
              <a:rPr lang="en-US" dirty="0" smtClean="0">
                <a:solidFill>
                  <a:srgbClr val="EAEAEA"/>
                </a:solidFill>
                <a:latin typeface="Snap ITC" pitchFamily="82" charset="0"/>
              </a:rPr>
              <a:t>By Andrew</a:t>
            </a:r>
            <a:br>
              <a:rPr lang="en-US" dirty="0" smtClean="0">
                <a:solidFill>
                  <a:srgbClr val="EAEAEA"/>
                </a:solidFill>
                <a:latin typeface="Snap ITC" pitchFamily="82" charset="0"/>
              </a:rPr>
            </a:br>
            <a:r>
              <a:rPr lang="en-US" dirty="0">
                <a:solidFill>
                  <a:srgbClr val="EAEAEA"/>
                </a:solidFill>
                <a:latin typeface="Snap ITC" pitchFamily="82" charset="0"/>
              </a:rPr>
              <a:t/>
            </a:r>
            <a:br>
              <a:rPr lang="en-US" dirty="0">
                <a:solidFill>
                  <a:srgbClr val="EAEAEA"/>
                </a:solidFill>
                <a:latin typeface="Snap ITC" pitchFamily="82" charset="0"/>
              </a:rPr>
            </a:br>
            <a:r>
              <a:rPr lang="en-US" b="1" u="sng" dirty="0" smtClean="0">
                <a:solidFill>
                  <a:srgbClr val="EAEAEA"/>
                </a:solidFill>
                <a:latin typeface="Snap ITC" pitchFamily="82" charset="0"/>
              </a:rPr>
              <a:t>TERM 2 HIGHLIGHTS</a:t>
            </a:r>
            <a:br>
              <a:rPr lang="en-US" b="1" u="sng" dirty="0" smtClean="0">
                <a:solidFill>
                  <a:srgbClr val="EAEAEA"/>
                </a:solidFill>
                <a:latin typeface="Snap ITC" pitchFamily="82" charset="0"/>
              </a:rPr>
            </a:br>
            <a:r>
              <a:rPr lang="en-US" dirty="0">
                <a:latin typeface="Snap ITC" pitchFamily="82" charset="0"/>
              </a:rPr>
              <a:t/>
            </a:r>
            <a:br>
              <a:rPr lang="en-US" dirty="0">
                <a:latin typeface="Snap ITC" pitchFamily="82" charset="0"/>
              </a:rPr>
            </a:br>
            <a:r>
              <a:rPr lang="en-US" dirty="0" smtClean="0">
                <a:latin typeface="Snap ITC" pitchFamily="82" charset="0"/>
              </a:rPr>
              <a:t/>
            </a:r>
            <a:br>
              <a:rPr lang="en-US" dirty="0" smtClean="0">
                <a:latin typeface="Snap ITC" pitchFamily="82" charset="0"/>
              </a:rPr>
            </a:br>
            <a:r>
              <a:rPr lang="en-US" dirty="0" smtClean="0">
                <a:solidFill>
                  <a:schemeClr val="tx2">
                    <a:lumMod val="40000"/>
                    <a:lumOff val="60000"/>
                  </a:schemeClr>
                </a:solidFill>
                <a:latin typeface="Snap ITC" pitchFamily="82" charset="0"/>
              </a:rPr>
              <a:t>year 6</a:t>
            </a:r>
            <a:endParaRPr lang="en-NZ" dirty="0">
              <a:solidFill>
                <a:schemeClr val="tx2">
                  <a:lumMod val="40000"/>
                  <a:lumOff val="60000"/>
                </a:schemeClr>
              </a:solidFill>
              <a:latin typeface="Snap ITC" pitchFamily="82" charset="0"/>
            </a:endParaRPr>
          </a:p>
        </p:txBody>
      </p:sp>
    </p:spTree>
    <p:extLst>
      <p:ext uri="{BB962C8B-B14F-4D97-AF65-F5344CB8AC3E}">
        <p14:creationId xmlns:p14="http://schemas.microsoft.com/office/powerpoint/2010/main" val="146257995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 calcmode="lin" valueType="num">
                                      <p:cBhvr additive="base">
                                        <p:cTn id="2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EAEAEA"/>
                </a:solidFill>
                <a:latin typeface="Snap ITC" pitchFamily="82" charset="0"/>
              </a:rPr>
              <a:t>Circus work shop!</a:t>
            </a:r>
            <a:br>
              <a:rPr lang="en-US" dirty="0" smtClean="0">
                <a:solidFill>
                  <a:srgbClr val="EAEAEA"/>
                </a:solidFill>
                <a:latin typeface="Snap ITC" pitchFamily="82" charset="0"/>
              </a:rPr>
            </a:br>
            <a:endParaRPr lang="en-NZ" dirty="0">
              <a:solidFill>
                <a:srgbClr val="EAEAEA"/>
              </a:solidFill>
              <a:latin typeface="Snap ITC" pitchFamily="82" charset="0"/>
            </a:endParaRPr>
          </a:p>
        </p:txBody>
      </p:sp>
      <p:sp>
        <p:nvSpPr>
          <p:cNvPr id="3" name="Content Placeholder 2"/>
          <p:cNvSpPr>
            <a:spLocks noGrp="1"/>
          </p:cNvSpPr>
          <p:nvPr>
            <p:ph sz="quarter" idx="13"/>
          </p:nvPr>
        </p:nvSpPr>
        <p:spPr/>
        <p:txBody>
          <a:bodyPr>
            <a:normAutofit/>
          </a:bodyPr>
          <a:lstStyle/>
          <a:p>
            <a:r>
              <a:rPr lang="en-US" sz="2400" dirty="0" smtClean="0">
                <a:solidFill>
                  <a:schemeClr val="accent6">
                    <a:lumMod val="20000"/>
                    <a:lumOff val="80000"/>
                  </a:schemeClr>
                </a:solidFill>
                <a:latin typeface="Algerian" pitchFamily="82" charset="0"/>
              </a:rPr>
              <a:t>This year two fantastic people called George and </a:t>
            </a:r>
            <a:r>
              <a:rPr lang="en-US" sz="2400" dirty="0" err="1" smtClean="0">
                <a:solidFill>
                  <a:schemeClr val="accent6">
                    <a:lumMod val="20000"/>
                    <a:lumOff val="80000"/>
                  </a:schemeClr>
                </a:solidFill>
                <a:latin typeface="Algerian" pitchFamily="82" charset="0"/>
              </a:rPr>
              <a:t>lil</a:t>
            </a:r>
            <a:r>
              <a:rPr lang="en-US" sz="2400" dirty="0" smtClean="0">
                <a:solidFill>
                  <a:schemeClr val="accent6">
                    <a:lumMod val="20000"/>
                    <a:lumOff val="80000"/>
                  </a:schemeClr>
                </a:solidFill>
                <a:latin typeface="Algerian" pitchFamily="82" charset="0"/>
              </a:rPr>
              <a:t> came to </a:t>
            </a:r>
            <a:r>
              <a:rPr lang="en-US" sz="2400" dirty="0" err="1" smtClean="0">
                <a:solidFill>
                  <a:schemeClr val="accent6">
                    <a:lumMod val="20000"/>
                    <a:lumOff val="80000"/>
                  </a:schemeClr>
                </a:solidFill>
                <a:latin typeface="Algerian" pitchFamily="82" charset="0"/>
              </a:rPr>
              <a:t>meadowbank</a:t>
            </a:r>
            <a:r>
              <a:rPr lang="en-US" sz="2400" dirty="0" smtClean="0">
                <a:solidFill>
                  <a:schemeClr val="accent6">
                    <a:lumMod val="20000"/>
                    <a:lumOff val="80000"/>
                  </a:schemeClr>
                </a:solidFill>
                <a:latin typeface="Algerian" pitchFamily="82" charset="0"/>
              </a:rPr>
              <a:t> to teach us how to do slap  stick ,miming and      acrobats.</a:t>
            </a:r>
          </a:p>
          <a:p>
            <a:r>
              <a:rPr lang="en-US" sz="3200" dirty="0" smtClean="0">
                <a:solidFill>
                  <a:schemeClr val="accent6">
                    <a:lumMod val="20000"/>
                    <a:lumOff val="80000"/>
                  </a:schemeClr>
                </a:solidFill>
                <a:latin typeface="Algerian" pitchFamily="82" charset="0"/>
              </a:rPr>
              <a:t>“Cool mustache” </a:t>
            </a:r>
            <a:r>
              <a:rPr lang="en-US" sz="2400" dirty="0" smtClean="0">
                <a:solidFill>
                  <a:schemeClr val="accent6">
                    <a:lumMod val="20000"/>
                    <a:lumOff val="80000"/>
                  </a:schemeClr>
                </a:solidFill>
                <a:latin typeface="Algerian" pitchFamily="82" charset="0"/>
              </a:rPr>
              <a:t>     </a:t>
            </a:r>
            <a:endParaRPr lang="en-NZ" sz="2400" dirty="0">
              <a:solidFill>
                <a:schemeClr val="accent6">
                  <a:lumMod val="20000"/>
                  <a:lumOff val="80000"/>
                </a:schemeClr>
              </a:solidFill>
              <a:latin typeface="Algerian" pitchFamily="82"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761228">
            <a:off x="4061640" y="3175797"/>
            <a:ext cx="4779136" cy="3186091"/>
          </a:xfrm>
          <a:prstGeom prst="rect">
            <a:avLst/>
          </a:prstGeom>
        </p:spPr>
      </p:pic>
    </p:spTree>
    <p:extLst>
      <p:ext uri="{BB962C8B-B14F-4D97-AF65-F5344CB8AC3E}">
        <p14:creationId xmlns:p14="http://schemas.microsoft.com/office/powerpoint/2010/main" val="379643230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arn(inVertical)">
                                      <p:cBhvr>
                                        <p:cTn id="2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rgbClr val="FFFFFF"/>
                </a:solidFill>
                <a:latin typeface="Snap ITC" pitchFamily="82" charset="0"/>
              </a:rPr>
              <a:t>Circus show case </a:t>
            </a:r>
            <a:endParaRPr lang="en-NZ" sz="3200" dirty="0">
              <a:solidFill>
                <a:srgbClr val="FFFFFF"/>
              </a:solidFill>
              <a:latin typeface="Snap ITC" pitchFamily="82" charset="0"/>
            </a:endParaRPr>
          </a:p>
        </p:txBody>
      </p:sp>
      <p:sp>
        <p:nvSpPr>
          <p:cNvPr id="3" name="Content Placeholder 2"/>
          <p:cNvSpPr>
            <a:spLocks noGrp="1"/>
          </p:cNvSpPr>
          <p:nvPr>
            <p:ph sz="quarter" idx="13"/>
          </p:nvPr>
        </p:nvSpPr>
        <p:spPr/>
        <p:txBody>
          <a:bodyPr>
            <a:normAutofit/>
          </a:bodyPr>
          <a:lstStyle/>
          <a:p>
            <a:r>
              <a:rPr lang="en-US" sz="2400" dirty="0" smtClean="0">
                <a:solidFill>
                  <a:srgbClr val="FFFFFF"/>
                </a:solidFill>
                <a:latin typeface="Algerian" pitchFamily="82" charset="0"/>
              </a:rPr>
              <a:t>It was awesome!</a:t>
            </a:r>
          </a:p>
          <a:p>
            <a:r>
              <a:rPr lang="en-US" sz="2400" dirty="0" smtClean="0">
                <a:solidFill>
                  <a:srgbClr val="FFFFFF"/>
                </a:solidFill>
                <a:latin typeface="Algerian" pitchFamily="82" charset="0"/>
              </a:rPr>
              <a:t>They had some very cool tricks!</a:t>
            </a:r>
          </a:p>
          <a:p>
            <a:endParaRPr lang="en-US" sz="2400" dirty="0" smtClean="0">
              <a:solidFill>
                <a:srgbClr val="FFFFFF"/>
              </a:solidFill>
              <a:latin typeface="Algerian" pitchFamily="82" charset="0"/>
            </a:endParaRPr>
          </a:p>
          <a:p>
            <a:endParaRPr lang="en-US" sz="2400" dirty="0" smtClean="0">
              <a:solidFill>
                <a:srgbClr val="FFFFFF"/>
              </a:solidFill>
              <a:latin typeface="Algerian" pitchFamily="82" charset="0"/>
            </a:endParaRPr>
          </a:p>
          <a:p>
            <a:r>
              <a:rPr lang="en-US" sz="3200" dirty="0" smtClean="0">
                <a:solidFill>
                  <a:srgbClr val="FFFFFF"/>
                </a:solidFill>
                <a:latin typeface="Algerian" pitchFamily="82" charset="0"/>
              </a:rPr>
              <a:t>“Nice balance” </a:t>
            </a:r>
            <a:endParaRPr lang="en-NZ" sz="3200" dirty="0">
              <a:solidFill>
                <a:srgbClr val="FFFFFF"/>
              </a:solidFill>
              <a:latin typeface="Algerian" pitchFamily="82"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839730">
            <a:off x="5480465" y="2420778"/>
            <a:ext cx="2676013" cy="4014020"/>
          </a:xfrm>
          <a:prstGeom prst="rect">
            <a:avLst/>
          </a:prstGeom>
        </p:spPr>
      </p:pic>
    </p:spTree>
    <p:extLst>
      <p:ext uri="{BB962C8B-B14F-4D97-AF65-F5344CB8AC3E}">
        <p14:creationId xmlns:p14="http://schemas.microsoft.com/office/powerpoint/2010/main" val="390338675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Effect transition="in" filter="wipe(down)">
                                      <p:cBhvr>
                                        <p:cTn id="61" dur="580">
                                          <p:stCondLst>
                                            <p:cond delay="0"/>
                                          </p:stCondLst>
                                        </p:cTn>
                                        <p:tgtEl>
                                          <p:spTgt spid="3">
                                            <p:txEl>
                                              <p:pRg st="4" end="4"/>
                                            </p:txEl>
                                          </p:spTgt>
                                        </p:tgtEl>
                                      </p:cBhvr>
                                    </p:animEffect>
                                    <p:anim calcmode="lin" valueType="num">
                                      <p:cBhvr>
                                        <p:cTn id="62"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4" end="4"/>
                                            </p:txEl>
                                          </p:spTgt>
                                        </p:tgtEl>
                                      </p:cBhvr>
                                      <p:to x="100000" y="60000"/>
                                    </p:animScale>
                                    <p:animScale>
                                      <p:cBhvr>
                                        <p:cTn id="68" dur="166" decel="50000">
                                          <p:stCondLst>
                                            <p:cond delay="676"/>
                                          </p:stCondLst>
                                        </p:cTn>
                                        <p:tgtEl>
                                          <p:spTgt spid="3">
                                            <p:txEl>
                                              <p:pRg st="4" end="4"/>
                                            </p:txEl>
                                          </p:spTgt>
                                        </p:tgtEl>
                                      </p:cBhvr>
                                      <p:to x="100000" y="100000"/>
                                    </p:animScale>
                                    <p:animScale>
                                      <p:cBhvr>
                                        <p:cTn id="69" dur="26">
                                          <p:stCondLst>
                                            <p:cond delay="1312"/>
                                          </p:stCondLst>
                                        </p:cTn>
                                        <p:tgtEl>
                                          <p:spTgt spid="3">
                                            <p:txEl>
                                              <p:pRg st="4" end="4"/>
                                            </p:txEl>
                                          </p:spTgt>
                                        </p:tgtEl>
                                      </p:cBhvr>
                                      <p:to x="100000" y="80000"/>
                                    </p:animScale>
                                    <p:animScale>
                                      <p:cBhvr>
                                        <p:cTn id="70" dur="166" decel="50000">
                                          <p:stCondLst>
                                            <p:cond delay="1338"/>
                                          </p:stCondLst>
                                        </p:cTn>
                                        <p:tgtEl>
                                          <p:spTgt spid="3">
                                            <p:txEl>
                                              <p:pRg st="4" end="4"/>
                                            </p:txEl>
                                          </p:spTgt>
                                        </p:tgtEl>
                                      </p:cBhvr>
                                      <p:to x="100000" y="100000"/>
                                    </p:animScale>
                                    <p:animScale>
                                      <p:cBhvr>
                                        <p:cTn id="71" dur="26">
                                          <p:stCondLst>
                                            <p:cond delay="1642"/>
                                          </p:stCondLst>
                                        </p:cTn>
                                        <p:tgtEl>
                                          <p:spTgt spid="3">
                                            <p:txEl>
                                              <p:pRg st="4" end="4"/>
                                            </p:txEl>
                                          </p:spTgt>
                                        </p:tgtEl>
                                      </p:cBhvr>
                                      <p:to x="100000" y="90000"/>
                                    </p:animScale>
                                    <p:animScale>
                                      <p:cBhvr>
                                        <p:cTn id="72" dur="166" decel="50000">
                                          <p:stCondLst>
                                            <p:cond delay="1668"/>
                                          </p:stCondLst>
                                        </p:cTn>
                                        <p:tgtEl>
                                          <p:spTgt spid="3">
                                            <p:txEl>
                                              <p:pRg st="4" end="4"/>
                                            </p:txEl>
                                          </p:spTgt>
                                        </p:tgtEl>
                                      </p:cBhvr>
                                      <p:to x="100000" y="100000"/>
                                    </p:animScale>
                                    <p:animScale>
                                      <p:cBhvr>
                                        <p:cTn id="73" dur="26">
                                          <p:stCondLst>
                                            <p:cond delay="1808"/>
                                          </p:stCondLst>
                                        </p:cTn>
                                        <p:tgtEl>
                                          <p:spTgt spid="3">
                                            <p:txEl>
                                              <p:pRg st="4" end="4"/>
                                            </p:txEl>
                                          </p:spTgt>
                                        </p:tgtEl>
                                      </p:cBhvr>
                                      <p:to x="100000" y="95000"/>
                                    </p:animScale>
                                    <p:animScale>
                                      <p:cBhvr>
                                        <p:cTn id="74" dur="166" decel="50000">
                                          <p:stCondLst>
                                            <p:cond delay="1834"/>
                                          </p:stCondLst>
                                        </p:cTn>
                                        <p:tgtEl>
                                          <p:spTgt spid="3">
                                            <p:txEl>
                                              <p:pRg st="4" end="4"/>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32" presetClass="emph" presetSubtype="0" fill="hold" nodeType="clickEffect">
                                  <p:stCondLst>
                                    <p:cond delay="0"/>
                                  </p:stCondLst>
                                  <p:childTnLst>
                                    <p:animRot by="120000">
                                      <p:cBhvr>
                                        <p:cTn id="78" dur="100" fill="hold">
                                          <p:stCondLst>
                                            <p:cond delay="0"/>
                                          </p:stCondLst>
                                        </p:cTn>
                                        <p:tgtEl>
                                          <p:spTgt spid="4"/>
                                        </p:tgtEl>
                                        <p:attrNameLst>
                                          <p:attrName>r</p:attrName>
                                        </p:attrNameLst>
                                      </p:cBhvr>
                                    </p:animRot>
                                    <p:animRot by="-240000">
                                      <p:cBhvr>
                                        <p:cTn id="79" dur="200" fill="hold">
                                          <p:stCondLst>
                                            <p:cond delay="200"/>
                                          </p:stCondLst>
                                        </p:cTn>
                                        <p:tgtEl>
                                          <p:spTgt spid="4"/>
                                        </p:tgtEl>
                                        <p:attrNameLst>
                                          <p:attrName>r</p:attrName>
                                        </p:attrNameLst>
                                      </p:cBhvr>
                                    </p:animRot>
                                    <p:animRot by="240000">
                                      <p:cBhvr>
                                        <p:cTn id="80" dur="200" fill="hold">
                                          <p:stCondLst>
                                            <p:cond delay="400"/>
                                          </p:stCondLst>
                                        </p:cTn>
                                        <p:tgtEl>
                                          <p:spTgt spid="4"/>
                                        </p:tgtEl>
                                        <p:attrNameLst>
                                          <p:attrName>r</p:attrName>
                                        </p:attrNameLst>
                                      </p:cBhvr>
                                    </p:animRot>
                                    <p:animRot by="-240000">
                                      <p:cBhvr>
                                        <p:cTn id="81" dur="200" fill="hold">
                                          <p:stCondLst>
                                            <p:cond delay="600"/>
                                          </p:stCondLst>
                                        </p:cTn>
                                        <p:tgtEl>
                                          <p:spTgt spid="4"/>
                                        </p:tgtEl>
                                        <p:attrNameLst>
                                          <p:attrName>r</p:attrName>
                                        </p:attrNameLst>
                                      </p:cBhvr>
                                    </p:animRot>
                                    <p:animRot by="120000">
                                      <p:cBhvr>
                                        <p:cTn id="82"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rgbClr val="FFFFFF"/>
                </a:solidFill>
                <a:latin typeface="Snap ITC" pitchFamily="82" charset="0"/>
              </a:rPr>
              <a:t>Maritime museum </a:t>
            </a:r>
            <a:br>
              <a:rPr lang="en-US" sz="3200" dirty="0" smtClean="0">
                <a:solidFill>
                  <a:srgbClr val="FFFFFF"/>
                </a:solidFill>
                <a:latin typeface="Snap ITC" pitchFamily="82" charset="0"/>
              </a:rPr>
            </a:br>
            <a:endParaRPr lang="en-NZ" sz="3200" dirty="0">
              <a:solidFill>
                <a:srgbClr val="FFFFFF"/>
              </a:solidFill>
              <a:latin typeface="Snap ITC" pitchFamily="82" charset="0"/>
            </a:endParaRPr>
          </a:p>
        </p:txBody>
      </p:sp>
      <p:sp>
        <p:nvSpPr>
          <p:cNvPr id="3" name="Content Placeholder 2"/>
          <p:cNvSpPr>
            <a:spLocks noGrp="1"/>
          </p:cNvSpPr>
          <p:nvPr>
            <p:ph sz="quarter" idx="13"/>
          </p:nvPr>
        </p:nvSpPr>
        <p:spPr/>
        <p:txBody>
          <a:bodyPr>
            <a:normAutofit/>
          </a:bodyPr>
          <a:lstStyle/>
          <a:p>
            <a:r>
              <a:rPr lang="en-US" sz="2400" dirty="0" smtClean="0">
                <a:solidFill>
                  <a:srgbClr val="FFFFFF"/>
                </a:solidFill>
                <a:latin typeface="Algerian" pitchFamily="82" charset="0"/>
              </a:rPr>
              <a:t>This term we had a trip to the maritime.</a:t>
            </a:r>
          </a:p>
          <a:p>
            <a:r>
              <a:rPr lang="en-US" sz="2400" dirty="0" smtClean="0">
                <a:solidFill>
                  <a:srgbClr val="FFFFFF"/>
                </a:solidFill>
                <a:latin typeface="Algerian" pitchFamily="82" charset="0"/>
              </a:rPr>
              <a:t> we learnt so much on sea life and sailing history.</a:t>
            </a:r>
          </a:p>
          <a:p>
            <a:r>
              <a:rPr lang="en-US" sz="2400" dirty="0" smtClean="0">
                <a:solidFill>
                  <a:srgbClr val="FFFFFF"/>
                </a:solidFill>
                <a:latin typeface="Algerian" pitchFamily="82" charset="0"/>
              </a:rPr>
              <a:t>This is one of the quotes sir peter Blake said “good water good life bad water bad life no water no life”</a:t>
            </a:r>
            <a:endParaRPr lang="en-NZ" sz="2400" dirty="0">
              <a:solidFill>
                <a:srgbClr val="FFFFFF"/>
              </a:solidFill>
              <a:latin typeface="Algerian" pitchFamily="82"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389048">
            <a:off x="5004048" y="4149080"/>
            <a:ext cx="2880320" cy="2160241"/>
          </a:xfrm>
          <a:prstGeom prst="rect">
            <a:avLst/>
          </a:prstGeom>
        </p:spPr>
      </p:pic>
    </p:spTree>
    <p:extLst>
      <p:ext uri="{BB962C8B-B14F-4D97-AF65-F5344CB8AC3E}">
        <p14:creationId xmlns:p14="http://schemas.microsoft.com/office/powerpoint/2010/main" val="227246989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FFFF"/>
                </a:solidFill>
                <a:latin typeface="Snap ITC" pitchFamily="82" charset="0"/>
              </a:rPr>
              <a:t>Marine life</a:t>
            </a:r>
            <a:endParaRPr lang="en-NZ" dirty="0">
              <a:solidFill>
                <a:srgbClr val="FFFFFF"/>
              </a:solidFill>
              <a:latin typeface="Snap ITC" pitchFamily="82" charset="0"/>
            </a:endParaRPr>
          </a:p>
        </p:txBody>
      </p:sp>
      <p:sp>
        <p:nvSpPr>
          <p:cNvPr id="3" name="Content Placeholder 2"/>
          <p:cNvSpPr>
            <a:spLocks noGrp="1"/>
          </p:cNvSpPr>
          <p:nvPr>
            <p:ph sz="quarter" idx="13"/>
          </p:nvPr>
        </p:nvSpPr>
        <p:spPr/>
        <p:txBody>
          <a:bodyPr/>
          <a:lstStyle/>
          <a:p>
            <a:r>
              <a:rPr lang="en-US" dirty="0" smtClean="0">
                <a:solidFill>
                  <a:srgbClr val="FFFFFF"/>
                </a:solidFill>
                <a:latin typeface="Algerian" pitchFamily="82" charset="0"/>
              </a:rPr>
              <a:t>This year  our topic is marine animals.</a:t>
            </a:r>
          </a:p>
          <a:p>
            <a:r>
              <a:rPr lang="en-US" dirty="0" smtClean="0">
                <a:solidFill>
                  <a:srgbClr val="FFFFFF"/>
                </a:solidFill>
                <a:latin typeface="Algerian" pitchFamily="82" charset="0"/>
              </a:rPr>
              <a:t>I have learnt so much about what effects and helps the marine life.</a:t>
            </a:r>
          </a:p>
          <a:p>
            <a:r>
              <a:rPr lang="en-US" dirty="0" smtClean="0">
                <a:solidFill>
                  <a:srgbClr val="FFFFFF"/>
                </a:solidFill>
                <a:latin typeface="Algerian" pitchFamily="82" charset="0"/>
              </a:rPr>
              <a:t>We have to protect our environment our we will have no environment left.         </a:t>
            </a:r>
            <a:endParaRPr lang="en-NZ" dirty="0">
              <a:solidFill>
                <a:srgbClr val="FFFFFF"/>
              </a:solidFill>
              <a:latin typeface="Algerian" pitchFamily="82"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284984"/>
            <a:ext cx="447675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547324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7924800" cy="1080120"/>
          </a:xfrm>
        </p:spPr>
        <p:txBody>
          <a:bodyPr/>
          <a:lstStyle/>
          <a:p>
            <a:pPr algn="ctr"/>
            <a:r>
              <a:rPr lang="en-US" sz="3200" dirty="0" smtClean="0">
                <a:solidFill>
                  <a:srgbClr val="FFFFFF"/>
                </a:solidFill>
                <a:latin typeface="Snap ITC" pitchFamily="82" charset="0"/>
              </a:rPr>
              <a:t>Tree’s for survival</a:t>
            </a:r>
            <a:br>
              <a:rPr lang="en-US" sz="3200" dirty="0" smtClean="0">
                <a:solidFill>
                  <a:srgbClr val="FFFFFF"/>
                </a:solidFill>
                <a:latin typeface="Snap ITC" pitchFamily="82" charset="0"/>
              </a:rPr>
            </a:br>
            <a:endParaRPr lang="en-NZ" sz="3200" dirty="0">
              <a:solidFill>
                <a:srgbClr val="FFFFFF"/>
              </a:solidFill>
              <a:latin typeface="Snap ITC" pitchFamily="82" charset="0"/>
            </a:endParaRPr>
          </a:p>
        </p:txBody>
      </p:sp>
      <p:sp>
        <p:nvSpPr>
          <p:cNvPr id="8" name="Content Placeholder 7"/>
          <p:cNvSpPr>
            <a:spLocks noGrp="1"/>
          </p:cNvSpPr>
          <p:nvPr>
            <p:ph sz="quarter" idx="13"/>
          </p:nvPr>
        </p:nvSpPr>
        <p:spPr/>
        <p:txBody>
          <a:bodyPr/>
          <a:lstStyle/>
          <a:p>
            <a:r>
              <a:rPr lang="en-US" dirty="0" smtClean="0">
                <a:solidFill>
                  <a:srgbClr val="FFFFFF"/>
                </a:solidFill>
                <a:latin typeface="Algerian" pitchFamily="82" charset="0"/>
              </a:rPr>
              <a:t>this year we went out to a farm to plant tree to stop erosion. this when dirt goes in to our stream which cloud them up so the roots of the tree’s will hold the soil together. The tree’s also bring biodiversity back to the land.          </a:t>
            </a:r>
            <a:endParaRPr lang="en-NZ" dirty="0">
              <a:solidFill>
                <a:srgbClr val="FFFFFF"/>
              </a:solidFill>
              <a:latin typeface="Algerian" pitchFamily="82"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394918">
            <a:off x="4067944" y="3140968"/>
            <a:ext cx="3899925" cy="29249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581601">
            <a:off x="539552" y="4149080"/>
            <a:ext cx="2688299" cy="2016224"/>
          </a:xfrm>
          <a:prstGeom prst="rect">
            <a:avLst/>
          </a:prstGeom>
        </p:spPr>
      </p:pic>
    </p:spTree>
    <p:extLst>
      <p:ext uri="{BB962C8B-B14F-4D97-AF65-F5344CB8AC3E}">
        <p14:creationId xmlns:p14="http://schemas.microsoft.com/office/powerpoint/2010/main" val="21724021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EAEAEA"/>
                </a:solidFill>
                <a:latin typeface="Snap ITC" pitchFamily="82" charset="0"/>
              </a:rPr>
              <a:t>Sport </a:t>
            </a:r>
            <a:r>
              <a:rPr lang="en-US" dirty="0" smtClean="0">
                <a:latin typeface="Snap ITC" pitchFamily="82" charset="0"/>
              </a:rPr>
              <a:t/>
            </a:r>
            <a:br>
              <a:rPr lang="en-US" dirty="0" smtClean="0">
                <a:latin typeface="Snap ITC" pitchFamily="82" charset="0"/>
              </a:rPr>
            </a:br>
            <a:endParaRPr lang="en-NZ" dirty="0">
              <a:latin typeface="Snap ITC" pitchFamily="82" charset="0"/>
            </a:endParaRPr>
          </a:p>
        </p:txBody>
      </p:sp>
      <p:sp>
        <p:nvSpPr>
          <p:cNvPr id="3" name="Content Placeholder 2"/>
          <p:cNvSpPr>
            <a:spLocks noGrp="1"/>
          </p:cNvSpPr>
          <p:nvPr>
            <p:ph sz="quarter" idx="13"/>
          </p:nvPr>
        </p:nvSpPr>
        <p:spPr/>
        <p:txBody>
          <a:bodyPr>
            <a:normAutofit/>
          </a:bodyPr>
          <a:lstStyle/>
          <a:p>
            <a:r>
              <a:rPr lang="en-US" sz="3200" dirty="0" smtClean="0">
                <a:solidFill>
                  <a:srgbClr val="EAEAEA"/>
                </a:solidFill>
                <a:latin typeface="Algerian" pitchFamily="82" charset="0"/>
              </a:rPr>
              <a:t>This year we have been going to college rifles to practice our sport that we are in. because we </a:t>
            </a:r>
            <a:r>
              <a:rPr lang="en-US" sz="3200" dirty="0" err="1" smtClean="0">
                <a:solidFill>
                  <a:srgbClr val="EAEAEA"/>
                </a:solidFill>
                <a:latin typeface="Algerian" pitchFamily="82" charset="0"/>
              </a:rPr>
              <a:t>vs</a:t>
            </a:r>
            <a:r>
              <a:rPr lang="en-US" sz="3200" dirty="0" smtClean="0">
                <a:solidFill>
                  <a:srgbClr val="EAEAEA"/>
                </a:solidFill>
                <a:latin typeface="Algerian" pitchFamily="82" charset="0"/>
              </a:rPr>
              <a:t> other schools. </a:t>
            </a:r>
            <a:endParaRPr lang="en-NZ" sz="3200" dirty="0">
              <a:solidFill>
                <a:srgbClr val="EAEAEA"/>
              </a:solidFill>
              <a:latin typeface="Algerian" pitchFamily="82"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92" y="4951387"/>
            <a:ext cx="1906613" cy="190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905" y="4961505"/>
            <a:ext cx="1874669" cy="190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9573" y="4951388"/>
            <a:ext cx="1967003" cy="1906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76196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Snap ITC" pitchFamily="82" charset="0"/>
              </a:rPr>
              <a:t>Philip dadson</a:t>
            </a:r>
            <a:br>
              <a:rPr lang="en-US" dirty="0" smtClean="0">
                <a:latin typeface="Snap ITC" pitchFamily="82" charset="0"/>
              </a:rPr>
            </a:br>
            <a:endParaRPr lang="en-NZ" dirty="0">
              <a:latin typeface="Snap ITC" pitchFamily="82" charset="0"/>
            </a:endParaRPr>
          </a:p>
        </p:txBody>
      </p:sp>
      <p:sp>
        <p:nvSpPr>
          <p:cNvPr id="5" name="Content Placeholder 4"/>
          <p:cNvSpPr>
            <a:spLocks noGrp="1"/>
          </p:cNvSpPr>
          <p:nvPr>
            <p:ph sz="quarter" idx="13"/>
          </p:nvPr>
        </p:nvSpPr>
        <p:spPr/>
        <p:txBody>
          <a:bodyPr>
            <a:normAutofit/>
          </a:bodyPr>
          <a:lstStyle/>
          <a:p>
            <a:r>
              <a:rPr lang="en-US" sz="2000" dirty="0" smtClean="0">
                <a:solidFill>
                  <a:srgbClr val="EAEAEA"/>
                </a:solidFill>
                <a:latin typeface="Algerian" pitchFamily="82" charset="0"/>
              </a:rPr>
              <a:t>Philip dadson creates music out of unused bowls, pipes, polystyrene and much more.</a:t>
            </a:r>
          </a:p>
          <a:p>
            <a:r>
              <a:rPr lang="en-US" sz="2000" dirty="0" smtClean="0">
                <a:solidFill>
                  <a:srgbClr val="EAEAEA"/>
                </a:solidFill>
                <a:latin typeface="Algerian" pitchFamily="82" charset="0"/>
              </a:rPr>
              <a:t>He makes amazing noise's.</a:t>
            </a:r>
          </a:p>
          <a:p>
            <a:pPr marL="0" indent="0">
              <a:buNone/>
            </a:pPr>
            <a:r>
              <a:rPr lang="en-US" sz="2000" dirty="0" smtClean="0">
                <a:solidFill>
                  <a:srgbClr val="EAEAEA"/>
                </a:solidFill>
                <a:latin typeface="Algerian" pitchFamily="82" charset="0"/>
              </a:rPr>
              <a:t>   </a:t>
            </a:r>
            <a:endParaRPr lang="en-NZ" sz="2000" dirty="0">
              <a:solidFill>
                <a:srgbClr val="EAEAEA"/>
              </a:solidFill>
              <a:latin typeface="Algerian" pitchFamily="82"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497154">
            <a:off x="4915838" y="3018104"/>
            <a:ext cx="3803915" cy="2852936"/>
          </a:xfrm>
          <a:prstGeom prst="rect">
            <a:avLst/>
          </a:prstGeom>
        </p:spPr>
      </p:pic>
    </p:spTree>
    <p:extLst>
      <p:ext uri="{BB962C8B-B14F-4D97-AF65-F5344CB8AC3E}">
        <p14:creationId xmlns:p14="http://schemas.microsoft.com/office/powerpoint/2010/main" val="114261051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4" presetClass="emph" presetSubtype="0" fill="hold" grpId="0" nodeType="clickEffect">
                                  <p:stCondLst>
                                    <p:cond delay="0"/>
                                  </p:stCondLst>
                                  <p:iterate type="lt">
                                    <p:tmPct val="10000"/>
                                  </p:iterate>
                                  <p:childTnLst>
                                    <p:animMotion origin="layout" path="M 0.0 0.0 L 0.0 -0.07213" pathEditMode="relative" ptsTypes="">
                                      <p:cBhvr>
                                        <p:cTn id="13" dur="250" accel="50000" decel="50000" autoRev="1" fill="hold">
                                          <p:stCondLst>
                                            <p:cond delay="0"/>
                                          </p:stCondLst>
                                        </p:cTn>
                                        <p:tgtEl>
                                          <p:spTgt spid="5">
                                            <p:txEl>
                                              <p:pRg st="0" end="0"/>
                                            </p:txEl>
                                          </p:spTgt>
                                        </p:tgtEl>
                                        <p:attrNameLst>
                                          <p:attrName>ppt_x</p:attrName>
                                          <p:attrName>ppt_y</p:attrName>
                                        </p:attrNameLst>
                                      </p:cBhvr>
                                    </p:animMotion>
                                    <p:animRot by="1500000">
                                      <p:cBhvr>
                                        <p:cTn id="14" dur="125" fill="hold">
                                          <p:stCondLst>
                                            <p:cond delay="0"/>
                                          </p:stCondLst>
                                        </p:cTn>
                                        <p:tgtEl>
                                          <p:spTgt spid="5">
                                            <p:txEl>
                                              <p:pRg st="0" end="0"/>
                                            </p:txEl>
                                          </p:spTgt>
                                        </p:tgtEl>
                                        <p:attrNameLst>
                                          <p:attrName>r</p:attrName>
                                        </p:attrNameLst>
                                      </p:cBhvr>
                                    </p:animRot>
                                    <p:animRot by="-1500000">
                                      <p:cBhvr>
                                        <p:cTn id="15" dur="125" fill="hold">
                                          <p:stCondLst>
                                            <p:cond delay="125"/>
                                          </p:stCondLst>
                                        </p:cTn>
                                        <p:tgtEl>
                                          <p:spTgt spid="5">
                                            <p:txEl>
                                              <p:pRg st="0" end="0"/>
                                            </p:txEl>
                                          </p:spTgt>
                                        </p:tgtEl>
                                        <p:attrNameLst>
                                          <p:attrName>r</p:attrName>
                                        </p:attrNameLst>
                                      </p:cBhvr>
                                    </p:animRot>
                                    <p:animRot by="-1500000">
                                      <p:cBhvr>
                                        <p:cTn id="16" dur="125" fill="hold">
                                          <p:stCondLst>
                                            <p:cond delay="250"/>
                                          </p:stCondLst>
                                        </p:cTn>
                                        <p:tgtEl>
                                          <p:spTgt spid="5">
                                            <p:txEl>
                                              <p:pRg st="0" end="0"/>
                                            </p:txEl>
                                          </p:spTgt>
                                        </p:tgtEl>
                                        <p:attrNameLst>
                                          <p:attrName>r</p:attrName>
                                        </p:attrNameLst>
                                      </p:cBhvr>
                                    </p:animRot>
                                    <p:animRot by="1500000">
                                      <p:cBhvr>
                                        <p:cTn id="17" dur="125" fill="hold">
                                          <p:stCondLst>
                                            <p:cond delay="375"/>
                                          </p:stCondLst>
                                        </p:cTn>
                                        <p:tgtEl>
                                          <p:spTgt spid="5">
                                            <p:txEl>
                                              <p:pRg st="0" end="0"/>
                                            </p:txEl>
                                          </p:spTgt>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34" presetClass="emph" presetSubtype="0" fill="hold" grpId="0" nodeType="clickEffect">
                                  <p:stCondLst>
                                    <p:cond delay="0"/>
                                  </p:stCondLst>
                                  <p:iterate type="lt">
                                    <p:tmPct val="10000"/>
                                  </p:iterate>
                                  <p:childTnLst>
                                    <p:animMotion origin="layout" path="M 0.0 0.0 L 0.0 -0.07213" pathEditMode="relative" ptsTypes="">
                                      <p:cBhvr>
                                        <p:cTn id="21" dur="250" accel="50000" decel="50000" autoRev="1" fill="hold">
                                          <p:stCondLst>
                                            <p:cond delay="0"/>
                                          </p:stCondLst>
                                        </p:cTn>
                                        <p:tgtEl>
                                          <p:spTgt spid="5">
                                            <p:txEl>
                                              <p:pRg st="1" end="1"/>
                                            </p:txEl>
                                          </p:spTgt>
                                        </p:tgtEl>
                                        <p:attrNameLst>
                                          <p:attrName>ppt_x</p:attrName>
                                          <p:attrName>ppt_y</p:attrName>
                                        </p:attrNameLst>
                                      </p:cBhvr>
                                    </p:animMotion>
                                    <p:animRot by="1500000">
                                      <p:cBhvr>
                                        <p:cTn id="22" dur="125" fill="hold">
                                          <p:stCondLst>
                                            <p:cond delay="0"/>
                                          </p:stCondLst>
                                        </p:cTn>
                                        <p:tgtEl>
                                          <p:spTgt spid="5">
                                            <p:txEl>
                                              <p:pRg st="1" end="1"/>
                                            </p:txEl>
                                          </p:spTgt>
                                        </p:tgtEl>
                                        <p:attrNameLst>
                                          <p:attrName>r</p:attrName>
                                        </p:attrNameLst>
                                      </p:cBhvr>
                                    </p:animRot>
                                    <p:animRot by="-1500000">
                                      <p:cBhvr>
                                        <p:cTn id="23" dur="125" fill="hold">
                                          <p:stCondLst>
                                            <p:cond delay="125"/>
                                          </p:stCondLst>
                                        </p:cTn>
                                        <p:tgtEl>
                                          <p:spTgt spid="5">
                                            <p:txEl>
                                              <p:pRg st="1" end="1"/>
                                            </p:txEl>
                                          </p:spTgt>
                                        </p:tgtEl>
                                        <p:attrNameLst>
                                          <p:attrName>r</p:attrName>
                                        </p:attrNameLst>
                                      </p:cBhvr>
                                    </p:animRot>
                                    <p:animRot by="-1500000">
                                      <p:cBhvr>
                                        <p:cTn id="24" dur="125" fill="hold">
                                          <p:stCondLst>
                                            <p:cond delay="250"/>
                                          </p:stCondLst>
                                        </p:cTn>
                                        <p:tgtEl>
                                          <p:spTgt spid="5">
                                            <p:txEl>
                                              <p:pRg st="1" end="1"/>
                                            </p:txEl>
                                          </p:spTgt>
                                        </p:tgtEl>
                                        <p:attrNameLst>
                                          <p:attrName>r</p:attrName>
                                        </p:attrNameLst>
                                      </p:cBhvr>
                                    </p:animRot>
                                    <p:animRot by="1500000">
                                      <p:cBhvr>
                                        <p:cTn id="25" dur="125" fill="hold">
                                          <p:stCondLst>
                                            <p:cond delay="375"/>
                                          </p:stCondLst>
                                        </p:cTn>
                                        <p:tgtEl>
                                          <p:spTgt spid="5">
                                            <p:txEl>
                                              <p:pRg st="1" end="1"/>
                                            </p:txEl>
                                          </p:spTgt>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34" presetClass="emph" presetSubtype="0" fill="hold" grpId="0" nodeType="clickEffect">
                                  <p:stCondLst>
                                    <p:cond delay="0"/>
                                  </p:stCondLst>
                                  <p:iterate type="lt">
                                    <p:tmPct val="10000"/>
                                  </p:iterate>
                                  <p:childTnLst>
                                    <p:animMotion origin="layout" path="M 0.0 0.0 L 0.0 -0.07213" pathEditMode="relative" ptsTypes="">
                                      <p:cBhvr>
                                        <p:cTn id="29" dur="250" accel="50000" decel="50000" autoRev="1" fill="hold">
                                          <p:stCondLst>
                                            <p:cond delay="0"/>
                                          </p:stCondLst>
                                        </p:cTn>
                                        <p:tgtEl>
                                          <p:spTgt spid="5">
                                            <p:txEl>
                                              <p:pRg st="2" end="2"/>
                                            </p:txEl>
                                          </p:spTgt>
                                        </p:tgtEl>
                                        <p:attrNameLst>
                                          <p:attrName>ppt_x</p:attrName>
                                          <p:attrName>ppt_y</p:attrName>
                                        </p:attrNameLst>
                                      </p:cBhvr>
                                    </p:animMotion>
                                    <p:animRot by="1500000">
                                      <p:cBhvr>
                                        <p:cTn id="30" dur="125" fill="hold">
                                          <p:stCondLst>
                                            <p:cond delay="0"/>
                                          </p:stCondLst>
                                        </p:cTn>
                                        <p:tgtEl>
                                          <p:spTgt spid="5">
                                            <p:txEl>
                                              <p:pRg st="2" end="2"/>
                                            </p:txEl>
                                          </p:spTgt>
                                        </p:tgtEl>
                                        <p:attrNameLst>
                                          <p:attrName>r</p:attrName>
                                        </p:attrNameLst>
                                      </p:cBhvr>
                                    </p:animRot>
                                    <p:animRot by="-1500000">
                                      <p:cBhvr>
                                        <p:cTn id="31" dur="125" fill="hold">
                                          <p:stCondLst>
                                            <p:cond delay="125"/>
                                          </p:stCondLst>
                                        </p:cTn>
                                        <p:tgtEl>
                                          <p:spTgt spid="5">
                                            <p:txEl>
                                              <p:pRg st="2" end="2"/>
                                            </p:txEl>
                                          </p:spTgt>
                                        </p:tgtEl>
                                        <p:attrNameLst>
                                          <p:attrName>r</p:attrName>
                                        </p:attrNameLst>
                                      </p:cBhvr>
                                    </p:animRot>
                                    <p:animRot by="-1500000">
                                      <p:cBhvr>
                                        <p:cTn id="32" dur="125" fill="hold">
                                          <p:stCondLst>
                                            <p:cond delay="250"/>
                                          </p:stCondLst>
                                        </p:cTn>
                                        <p:tgtEl>
                                          <p:spTgt spid="5">
                                            <p:txEl>
                                              <p:pRg st="2" end="2"/>
                                            </p:txEl>
                                          </p:spTgt>
                                        </p:tgtEl>
                                        <p:attrNameLst>
                                          <p:attrName>r</p:attrName>
                                        </p:attrNameLst>
                                      </p:cBhvr>
                                    </p:animRot>
                                    <p:animRot by="1500000">
                                      <p:cBhvr>
                                        <p:cTn id="33" dur="125" fill="hold">
                                          <p:stCondLst>
                                            <p:cond delay="375"/>
                                          </p:stCondLst>
                                        </p:cTn>
                                        <p:tgtEl>
                                          <p:spTgt spid="5">
                                            <p:txEl>
                                              <p:pRg st="2" end="2"/>
                                            </p:txEl>
                                          </p:spTgt>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heel(1)">
                                      <p:cBhvr>
                                        <p:cTn id="3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latin typeface="Snap ITC" pitchFamily="82" charset="0"/>
              </a:rPr>
              <a:t>Thanks for watching</a:t>
            </a:r>
            <a:br>
              <a:rPr lang="en-US" sz="3200" dirty="0" smtClean="0">
                <a:latin typeface="Snap ITC" pitchFamily="82" charset="0"/>
              </a:rPr>
            </a:br>
            <a:endParaRPr lang="en-NZ" sz="3200" dirty="0">
              <a:latin typeface="Snap ITC" pitchFamily="82" charset="0"/>
            </a:endParaRPr>
          </a:p>
        </p:txBody>
      </p:sp>
      <p:sp>
        <p:nvSpPr>
          <p:cNvPr id="3" name="Content Placeholder 2"/>
          <p:cNvSpPr>
            <a:spLocks noGrp="1"/>
          </p:cNvSpPr>
          <p:nvPr>
            <p:ph sz="quarter" idx="13"/>
          </p:nvPr>
        </p:nvSpPr>
        <p:spPr/>
        <p:txBody>
          <a:bodyPr>
            <a:normAutofit/>
          </a:bodyPr>
          <a:lstStyle/>
          <a:p>
            <a:r>
              <a:rPr lang="en-US" sz="3600" dirty="0" smtClean="0">
                <a:solidFill>
                  <a:srgbClr val="EAEAEA"/>
                </a:solidFill>
                <a:latin typeface="Algerian" pitchFamily="82" charset="0"/>
              </a:rPr>
              <a:t>Good bye!!</a:t>
            </a:r>
          </a:p>
          <a:p>
            <a:endParaRPr lang="en-US" sz="3600" dirty="0" smtClean="0">
              <a:solidFill>
                <a:srgbClr val="EAEAEA"/>
              </a:solidFill>
              <a:latin typeface="Algerian" pitchFamily="82" charset="0"/>
            </a:endParaRPr>
          </a:p>
          <a:p>
            <a:endParaRPr lang="en-US" sz="3600" dirty="0">
              <a:solidFill>
                <a:srgbClr val="EAEAEA"/>
              </a:solidFill>
              <a:latin typeface="Algerian" pitchFamily="82" charset="0"/>
            </a:endParaRPr>
          </a:p>
          <a:p>
            <a:endParaRPr lang="en-US" sz="3600" dirty="0" smtClean="0">
              <a:solidFill>
                <a:srgbClr val="EAEAEA"/>
              </a:solidFill>
              <a:latin typeface="Algerian" pitchFamily="82" charset="0"/>
            </a:endParaRPr>
          </a:p>
          <a:p>
            <a:r>
              <a:rPr lang="en-US" sz="3600" dirty="0" smtClean="0">
                <a:solidFill>
                  <a:srgbClr val="EAEAEA"/>
                </a:solidFill>
                <a:latin typeface="Algerian" pitchFamily="82" charset="0"/>
              </a:rPr>
              <a:t>Post a comment on my wiki!</a:t>
            </a:r>
            <a:endParaRPr lang="en-NZ" sz="3600" dirty="0">
              <a:solidFill>
                <a:srgbClr val="EAEAEA"/>
              </a:solidFill>
              <a:latin typeface="Algerian" pitchFamily="82"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509707">
            <a:off x="6273389" y="1205505"/>
            <a:ext cx="2600325"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230731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Horizon">
  <a:themeElements>
    <a:clrScheme name="Custom 6">
      <a:dk1>
        <a:srgbClr val="000000"/>
      </a:dk1>
      <a:lt1>
        <a:srgbClr val="000000"/>
      </a:lt1>
      <a:dk2>
        <a:srgbClr val="00E768"/>
      </a:dk2>
      <a:lt2>
        <a:srgbClr val="00B050"/>
      </a:lt2>
      <a:accent1>
        <a:srgbClr val="009A45"/>
      </a:accent1>
      <a:accent2>
        <a:srgbClr val="1AEE3D"/>
      </a:accent2>
      <a:accent3>
        <a:srgbClr val="00E768"/>
      </a:accent3>
      <a:accent4>
        <a:srgbClr val="5DC400"/>
      </a:accent4>
      <a:accent5>
        <a:srgbClr val="1AEE3D"/>
      </a:accent5>
      <a:accent6>
        <a:srgbClr val="36FF91"/>
      </a:accent6>
      <a:hlink>
        <a:srgbClr val="1AEE3D"/>
      </a:hlink>
      <a:folHlink>
        <a:srgbClr val="00B0F0"/>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177</TotalTime>
  <Words>261</Words>
  <Application>Microsoft Office PowerPoint</Application>
  <PresentationFormat>On-screen Show (4:3)</PresentationFormat>
  <Paragraphs>38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Horizon</vt:lpstr>
      <vt:lpstr>By Andrew  TERM 2 HIGHLIGHTS   year 6</vt:lpstr>
      <vt:lpstr>Circus work shop! </vt:lpstr>
      <vt:lpstr>Circus show case </vt:lpstr>
      <vt:lpstr>Maritime museum  </vt:lpstr>
      <vt:lpstr>Marine life</vt:lpstr>
      <vt:lpstr>Tree’s for survival </vt:lpstr>
      <vt:lpstr>Sport  </vt:lpstr>
      <vt:lpstr>Philip dadson </vt:lpstr>
      <vt:lpstr>Thanks for watching </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TERM 2 HIGHLIGHTS</dc:title>
  <dc:creator>u_wkstn0001</dc:creator>
  <cp:lastModifiedBy>u_wkstn0001</cp:lastModifiedBy>
  <cp:revision>23</cp:revision>
  <dcterms:created xsi:type="dcterms:W3CDTF">2012-06-25T00:13:46Z</dcterms:created>
  <dcterms:modified xsi:type="dcterms:W3CDTF">2012-06-27T21:51:26Z</dcterms:modified>
</cp:coreProperties>
</file>